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sv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5.jpeg"/><Relationship Id="rId5" Type="http://schemas.openxmlformats.org/officeDocument/2006/relationships/diagramData" Target="../diagrams/data1.xml"/><Relationship Id="rId10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0FDBCC5-C285-5E46-B75E-020CEE924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7170" y="40369432"/>
            <a:ext cx="16844201" cy="254252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2021-02-09T20:57:24Z</dcterms:modified>
</cp:coreProperties>
</file>